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3" r:id="rId4"/>
    <p:sldId id="259" r:id="rId5"/>
    <p:sldId id="257" r:id="rId6"/>
    <p:sldId id="258" r:id="rId7"/>
    <p:sldId id="266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velib.ru/book/66314/readpart-dekabristy-aktualnye-napravleniya-issledovanij/~2" TargetMode="External"/><Relationship Id="rId3" Type="http://schemas.openxmlformats.org/officeDocument/2006/relationships/hyperlink" Target="https://moluch.ru/archive/157/44252/" TargetMode="External"/><Relationship Id="rId7" Type="http://schemas.openxmlformats.org/officeDocument/2006/relationships/hyperlink" Target="https://litresp.ru/chitat/ru/&#1049;/josifova-brigita/dekabristi" TargetMode="External"/><Relationship Id="rId2" Type="http://schemas.openxmlformats.org/officeDocument/2006/relationships/hyperlink" Target="https://www.livelib.ru/book/1000012784-pisma-iz-sibiri-mihail-lun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tres.ru/book/leonid-genrihovich-zorin/dekabristy-69245695/" TargetMode="External"/><Relationship Id="rId5" Type="http://schemas.openxmlformats.org/officeDocument/2006/relationships/hyperlink" Target="https://predanie.ru/book/188750-14-dekabrya/" TargetMode="External"/><Relationship Id="rId4" Type="http://schemas.openxmlformats.org/officeDocument/2006/relationships/hyperlink" Target="https://www.livelib.ru/author/11153/top-mihail-lun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8280920" cy="2232247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«Свой жребий я </a:t>
            </a:r>
            <a:r>
              <a:rPr lang="ru-RU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благославляю</a:t>
            </a:r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…»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212976"/>
            <a:ext cx="7056784" cy="208823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«Сияние России»</a:t>
            </a:r>
          </a:p>
          <a:p>
            <a:pPr algn="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Дни русской духовности и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культуры</a:t>
            </a:r>
          </a:p>
          <a:p>
            <a:pPr algn="r"/>
            <a:endParaRPr lang="ru-RU" b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1400" b="0" dirty="0" smtClean="0">
                <a:solidFill>
                  <a:schemeClr val="tx1"/>
                </a:solidFill>
              </a:rPr>
              <a:t>Автор презентации </a:t>
            </a:r>
          </a:p>
          <a:p>
            <a:pPr algn="r"/>
            <a:r>
              <a:rPr lang="ru-RU" sz="1400" b="0" dirty="0">
                <a:solidFill>
                  <a:schemeClr val="tx1"/>
                </a:solidFill>
              </a:rPr>
              <a:t>у</a:t>
            </a:r>
            <a:r>
              <a:rPr lang="ru-RU" sz="1400" b="0" dirty="0" smtClean="0">
                <a:solidFill>
                  <a:schemeClr val="tx1"/>
                </a:solidFill>
              </a:rPr>
              <a:t>читель русского языка и литературы</a:t>
            </a:r>
          </a:p>
          <a:p>
            <a:pPr algn="r"/>
            <a:r>
              <a:rPr lang="ru-RU" sz="1400" b="0" dirty="0" smtClean="0">
                <a:solidFill>
                  <a:schemeClr val="tx1"/>
                </a:solidFill>
              </a:rPr>
              <a:t>Айвазова Валентина Васильевна</a:t>
            </a:r>
          </a:p>
          <a:p>
            <a:pPr algn="r"/>
            <a:r>
              <a:rPr lang="ru-RU" sz="1400" b="0" dirty="0" smtClean="0">
                <a:solidFill>
                  <a:schemeClr val="tx1"/>
                </a:solidFill>
              </a:rPr>
              <a:t>МКОУ «СОШ №3 </a:t>
            </a:r>
            <a:r>
              <a:rPr lang="ru-RU" sz="1400" b="0" dirty="0" err="1" smtClean="0">
                <a:solidFill>
                  <a:schemeClr val="tx1"/>
                </a:solidFill>
              </a:rPr>
              <a:t>г.Алзамай</a:t>
            </a:r>
            <a:r>
              <a:rPr lang="ru-RU" sz="1400" b="0" dirty="0" smtClean="0">
                <a:solidFill>
                  <a:schemeClr val="tx1"/>
                </a:solidFill>
              </a:rPr>
              <a:t>»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5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</a:t>
            </a:r>
          </a:p>
          <a:p>
            <a:r>
              <a:rPr lang="ru-RU" sz="2000" dirty="0" smtClean="0">
                <a:solidFill>
                  <a:srgbClr val="25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dirty="0">
                <a:solidFill>
                  <a:srgbClr val="25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dirty="0" smtClean="0">
                <a:solidFill>
                  <a:srgbClr val="25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www.livelib.ru/book/1000012784-pisma-iz-sibiri-mihail-lunin</a:t>
            </a:r>
            <a:endParaRPr lang="ru-RU" sz="2000" dirty="0" smtClean="0">
              <a:solidFill>
                <a:srgbClr val="25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https://moluch.ru/archive/157/44252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www.livelib.ru/author/11153/top-mihail-lunin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https://predanie.ru/book/188750-14-dekabrya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https://www.litres.ru/book/leonid-genrihovich-zorin/dekabristy-69245695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https://litresp.ru/chitat/ru/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Й/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josifova-brigita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dekabristi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https://www.livelib.ru/book/66314/readpart-dekabristy-aktualnye-napravleniya-issledovanij/~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2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Картинки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47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385248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Кондратий Рылеев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432048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Helvetica"/>
              </a:rPr>
              <a:t>…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мне: погибель ждет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кто первый восстает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утеснителей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народа;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меня уж обрекла.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где, скажи, когда была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жертв искуплена свобода?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Погибну я за край родной, –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это чувствую, я знаю,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радостно, отец святой,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жребий я благословляю!</a:t>
            </a:r>
          </a:p>
          <a:p>
            <a:pPr marL="0" indent="0" algn="r">
              <a:buNone/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поэмы «Наливайко»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94" y="1556792"/>
            <a:ext cx="391885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3093" y="3717032"/>
            <a:ext cx="3918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поэт, общественный деятель, декабрист, один из пяти казнённых руководителей Декабристского восстания 1825 года. Наиболее известные его произведения - сборник стихов «Думы», поэма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Войнаровский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Поэма «Наливайко» осталась недописанной.</a:t>
            </a:r>
          </a:p>
        </p:txBody>
      </p:sp>
    </p:spTree>
    <p:extLst>
      <p:ext uri="{BB962C8B-B14F-4D97-AF65-F5344CB8AC3E}">
        <p14:creationId xmlns:p14="http://schemas.microsoft.com/office/powerpoint/2010/main" val="4259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29264" cy="108498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М. С. Лунин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«Письма из Сибири»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01963" cy="47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1484785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25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25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25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2000" dirty="0">
                <a:solidFill>
                  <a:srgbClr val="25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сочинением </a:t>
            </a:r>
            <a:r>
              <a:rPr lang="ru-RU" sz="2000" dirty="0" err="1">
                <a:solidFill>
                  <a:srgbClr val="25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М.С.Лунина</a:t>
            </a:r>
            <a:r>
              <a:rPr lang="ru-RU" sz="2000" dirty="0">
                <a:solidFill>
                  <a:srgbClr val="25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(1787-1845), работа над которым шла в течение почти всего периода ссылки, были "Письма из Сибири" (1836-1840). Перед вторым арестом Лунина сложилась поздняя редакция этого труда: авторское предисловие и 16 писем к сестре составили первую серию "Писем", письмо к шефу жандармов и 10 писем к сестре - вторую серию.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108012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«Воспоминания о пережитом и перечувствованном»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417646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60953"/>
            <a:ext cx="3267060" cy="372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646"/>
            <a:ext cx="3456384" cy="42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933047"/>
            <a:ext cx="3936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Александр </a:t>
            </a:r>
            <a:r>
              <a:rPr lang="ru-RU" dirty="0">
                <a:solidFill>
                  <a:prstClr val="black"/>
                </a:solidFill>
              </a:rPr>
              <a:t>Петрович Беляев</a:t>
            </a:r>
          </a:p>
        </p:txBody>
      </p:sp>
    </p:spTree>
    <p:extLst>
      <p:ext uri="{BB962C8B-B14F-4D97-AF65-F5344CB8AC3E}">
        <p14:creationId xmlns:p14="http://schemas.microsoft.com/office/powerpoint/2010/main" val="3207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cap="none" dirty="0" err="1" smtClean="0">
                <a:solidFill>
                  <a:schemeClr val="accent3">
                    <a:lumMod val="50000"/>
                  </a:schemeClr>
                </a:solidFill>
              </a:rPr>
              <a:t>Д.С.Мережковский</a:t>
            </a:r>
            <a:r>
              <a:rPr lang="ru-RU" sz="3600" cap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36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cap="none" dirty="0" smtClean="0">
                <a:solidFill>
                  <a:schemeClr val="accent3">
                    <a:lumMod val="50000"/>
                  </a:schemeClr>
                </a:solidFill>
              </a:rPr>
              <a:t>«14 декабря»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664296" cy="404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844825"/>
            <a:ext cx="5040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«14 декабря» – третья книга трилогии Дмитрия Сергеевича Мережковского «Царство Зверя», куда вошли «Павел Первый», «Александр Первый» и, наконец, роман о Николае Первом и декабристах – первоначально названный писателей по имени венценосного героя. Вечная тема любви и революции находит философское осмысление в произведении. Написанный в начале века, роман как бы предвосхищает события нашего сложного времени.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Леонид Зорин 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«Декабристы»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(пьеса)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556792"/>
            <a:ext cx="321635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204864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Пьеса известного советского драматурга Леонида Зорина входит в историко-революционную трилогию, поставленную театром Современник к 50-летию Октябрьской революции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719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Бригита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Йосифова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    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«Декабристы»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7698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340767"/>
            <a:ext cx="54726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Бригита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Йосифова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известная болгарская публицистка.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книге о декабристах она описала одну важную страницу нашей истории, основанную на исторических фактах, анализу личных писем и дневников декабристов и их современников. Само произведение не является научным расследованием – оно позволяет читателю познакомиться с героями восстания на Сенатской площади, поняв их идеологию и характер. Особенность книги в постепенном раскрытии каждого важного персонажа, в рассказе не только о политических действиях, но и личной жизни, судьбе, семье и увлечениях.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2433" cy="27089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b="1" i="1" dirty="0" smtClean="0">
                <a:solidFill>
                  <a:srgbClr val="000000"/>
                </a:solidFill>
                <a:latin typeface="-apple-system"/>
              </a:rPr>
            </a:br>
            <a:r>
              <a:rPr lang="ru-RU" b="1" i="1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b="1" i="1" dirty="0" smtClean="0">
                <a:solidFill>
                  <a:srgbClr val="000000"/>
                </a:solidFill>
                <a:latin typeface="-apple-system"/>
              </a:rPr>
            </a:br>
            <a:r>
              <a:rPr lang="ru-RU" b="1" i="1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-apple-system"/>
              </a:rPr>
            </a:b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  <a:t>Н.А</a:t>
            </a:r>
            <a:r>
              <a:rPr lang="ru-RU" sz="31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3100" b="1" i="1" dirty="0" err="1">
                <a:solidFill>
                  <a:schemeClr val="accent3">
                    <a:lumMod val="50000"/>
                  </a:schemeClr>
                </a:solidFill>
              </a:rPr>
              <a:t>Рабкина</a:t>
            </a:r>
            <a:r>
              <a:rPr lang="ru-RU" sz="31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4900" b="1" i="1" dirty="0">
                <a:solidFill>
                  <a:schemeClr val="accent3">
                    <a:lumMod val="50000"/>
                  </a:schemeClr>
                </a:solidFill>
              </a:rPr>
              <a:t>Отчизны внемлем </a:t>
            </a:r>
            <a:r>
              <a:rPr lang="ru-RU" sz="4900" b="1" i="1" dirty="0" err="1">
                <a:solidFill>
                  <a:schemeClr val="accent3">
                    <a:lumMod val="50000"/>
                  </a:schemeClr>
                </a:solidFill>
              </a:rPr>
              <a:t>призыванье</a:t>
            </a: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</a:rPr>
              <a:t>…»</a:t>
            </a:r>
            <a:r>
              <a:rPr lang="ru-RU" sz="49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4968552" cy="4320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наиболее интересно тем, что повествует больше о том, что произошло после восстания и даже после ссылки. Состоит она из нескольких биографических очерков об отдельных представителях декабристского движения, описывается их заключение, каторга, ссылка… Один из очерков повествует о женщинах, которые посвятили свою жизнь узникам Сибири. Уделено внимание также и русской литературе, на которую декабристы и их движение оказали большое влияние. Сама книга построена на разнообразных архивных материалах, некоторые опубликовались впервые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3724" r="6847" b="11452"/>
          <a:stretch/>
        </p:blipFill>
        <p:spPr bwMode="auto">
          <a:xfrm>
            <a:off x="5940152" y="2708920"/>
            <a:ext cx="2878872" cy="323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1282154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Оксана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Ивановна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Киянская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«Пестель»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8027"/>
            <a:ext cx="3384376" cy="536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340768"/>
            <a:ext cx="46805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Киянская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российский историк и литературовед, специалист в области русской истории.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поддерживает декабристов и зачастую дает им положительную оценку, с чем многие могут не согласиться. Но книга будет безусловно интересна тем, кто разделяет точку зрения автора.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не известные материалы о жизни Павла Ивановича Пестеля, одном из повешенных декабристов. Его личность, наверно, сама неоднозначная, однако, произведение поможет составить о нем собственное оценочное суждение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472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«Свой жребий я благославляю…»</vt:lpstr>
      <vt:lpstr>Кондратий Рылеев</vt:lpstr>
      <vt:lpstr>    М. С. Лунин  «Письма из Сибири»</vt:lpstr>
      <vt:lpstr>         «Воспоминания о пережитом и перечувствованном» </vt:lpstr>
      <vt:lpstr>Д.С.Мережковский  «14 декабря»</vt:lpstr>
      <vt:lpstr> Леонид Зорин  «Декабристы» (пьеса)</vt:lpstr>
      <vt:lpstr>  Бригита Йосифова.      «Декабристы» </vt:lpstr>
      <vt:lpstr>   Н.А. Рабкина  «Отчизны внемлем призыванье…» </vt:lpstr>
      <vt:lpstr> Оксана Ивановна Киянская   «Пестель»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«Свой жребий я благославляю…»</dc:title>
  <dc:creator>User</dc:creator>
  <cp:lastModifiedBy>User</cp:lastModifiedBy>
  <cp:revision>11</cp:revision>
  <dcterms:created xsi:type="dcterms:W3CDTF">2023-09-12T12:46:35Z</dcterms:created>
  <dcterms:modified xsi:type="dcterms:W3CDTF">2023-12-24T11:36:37Z</dcterms:modified>
</cp:coreProperties>
</file>